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F383EE1-B2C9-4F62-A7DC-07CD63790918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3BB4C95-33D2-41A5-B533-9FD964D507B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Рекомендации для родителей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«Расскажите детям о космосе»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4777680" y="-4323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0900" y="336657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909790" y="56573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411760" y="4797492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186545" y="79749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539552" y="573670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7884368" y="11880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190" y="1937970"/>
            <a:ext cx="1838325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" y="41931"/>
            <a:ext cx="2565180" cy="1982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17" y="4434620"/>
            <a:ext cx="2066925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560" y="4825609"/>
            <a:ext cx="1421308" cy="18221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60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8395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Наверное, каждый из нас любит смотреть на звёздное небо. Кто-то восхищается его красотой, кто-то загадывает желания, глядя на падающие звезды, кто-то – хочет разгадать загадки, которые таит в себе космос…</a:t>
            </a:r>
          </a:p>
          <a:p>
            <a:r>
              <a:rPr lang="ru-RU" dirty="0"/>
              <a:t>     Ещё тридцать лет назад мало кто из ребят не хотел стать космонавтом. Эта мечта совсем не актуальна для современных детей. Между тем, космические путешественники, звёздные воины и всевозможные инопланетяне – герои их любимых мультфильмов. Вымышленные персонажи дезинформируют дошкольников, рассказывая о несуществующих планетах. Поэтому важно грамотно выстроить работу по формированию у детей представлений о космосе. </a:t>
            </a:r>
          </a:p>
          <a:p>
            <a:r>
              <a:rPr lang="ru-RU" dirty="0"/>
              <a:t>     Уважаемые папы и мамы, дедушки и бабушки!</a:t>
            </a:r>
          </a:p>
          <a:p>
            <a:r>
              <a:rPr lang="ru-RU" dirty="0"/>
              <a:t>     Наша с Вами задача рассказать детям, что такое Вселенная и космос, Солнечная система, познакомить с космическими телами. Рассказать о полете человека в космос, об интересных явлениях в нашей жизни, связанных с пространством за пределами нашей планеты.</a:t>
            </a:r>
          </a:p>
          <a:p>
            <a:r>
              <a:rPr lang="ru-RU" dirty="0"/>
              <a:t>     Не стоит бояться, что ребенок не поймет вас на 100%. То, что ему покажется интересным, он обязательно запомнит.</a:t>
            </a:r>
          </a:p>
        </p:txBody>
      </p:sp>
    </p:spTree>
    <p:extLst>
      <p:ext uri="{BB962C8B-B14F-4D97-AF65-F5344CB8AC3E}">
        <p14:creationId xmlns:p14="http://schemas.microsoft.com/office/powerpoint/2010/main" val="193401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960096" cy="5328592"/>
          </a:xfrm>
        </p:spPr>
        <p:txBody>
          <a:bodyPr>
            <a:normAutofit/>
          </a:bodyPr>
          <a:lstStyle/>
          <a:p>
            <a:r>
              <a:rPr lang="ru-RU" dirty="0"/>
              <a:t>Космическая считалка</a:t>
            </a:r>
          </a:p>
          <a:p>
            <a:r>
              <a:rPr lang="ru-RU" dirty="0"/>
              <a:t>На Луне жил звездочёт</a:t>
            </a:r>
          </a:p>
          <a:p>
            <a:r>
              <a:rPr lang="ru-RU" dirty="0"/>
              <a:t>Он планетам вёл учёт:</a:t>
            </a:r>
          </a:p>
          <a:p>
            <a:r>
              <a:rPr lang="ru-RU" dirty="0"/>
              <a:t>Меркурий — раз,</a:t>
            </a:r>
          </a:p>
          <a:p>
            <a:r>
              <a:rPr lang="ru-RU" dirty="0"/>
              <a:t>Венера — два,</a:t>
            </a:r>
          </a:p>
          <a:p>
            <a:r>
              <a:rPr lang="ru-RU" dirty="0"/>
              <a:t>Три — Земля,</a:t>
            </a:r>
          </a:p>
          <a:p>
            <a:r>
              <a:rPr lang="ru-RU" dirty="0"/>
              <a:t>Четыре — Марс,</a:t>
            </a:r>
          </a:p>
          <a:p>
            <a:r>
              <a:rPr lang="ru-RU" dirty="0"/>
              <a:t>Пять — Юпитер,</a:t>
            </a:r>
          </a:p>
          <a:p>
            <a:r>
              <a:rPr lang="ru-RU" dirty="0"/>
              <a:t>Шесть — Сатурн,</a:t>
            </a:r>
          </a:p>
          <a:p>
            <a:r>
              <a:rPr lang="ru-RU" dirty="0"/>
              <a:t>Семь — Уран,</a:t>
            </a:r>
          </a:p>
          <a:p>
            <a:r>
              <a:rPr lang="ru-RU" dirty="0"/>
              <a:t>Восемь — Нептун,</a:t>
            </a:r>
          </a:p>
          <a:p>
            <a:r>
              <a:rPr lang="ru-RU" dirty="0"/>
              <a:t>Девять — дальше всех Плутон,</a:t>
            </a:r>
          </a:p>
          <a:p>
            <a:r>
              <a:rPr lang="ru-RU" dirty="0"/>
              <a:t>Кто не видит — выйди вон.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1.Учим и запоминаем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992039" cy="33123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2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144016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>2</a:t>
            </a:r>
            <a:r>
              <a:rPr lang="ru-RU" dirty="0">
                <a:solidFill>
                  <a:srgbClr val="FFFF00"/>
                </a:solidFill>
              </a:rPr>
              <a:t>. Упражнение для пальцев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772816"/>
            <a:ext cx="7320136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«Космонавт»</a:t>
            </a:r>
          </a:p>
          <a:p>
            <a:r>
              <a:rPr lang="ru-RU" dirty="0"/>
              <a:t>В темном небе звезды светят,</a:t>
            </a:r>
          </a:p>
          <a:p>
            <a:r>
              <a:rPr lang="ru-RU" dirty="0"/>
              <a:t>Сжимать, разжимать кулаки</a:t>
            </a:r>
          </a:p>
          <a:p>
            <a:r>
              <a:rPr lang="ru-RU" dirty="0"/>
              <a:t>Космонавт летит в ракете.</a:t>
            </a:r>
          </a:p>
          <a:p>
            <a:r>
              <a:rPr lang="ru-RU" dirty="0"/>
              <a:t>Соединить ладони под острым углом - ракета</a:t>
            </a:r>
          </a:p>
          <a:p>
            <a:r>
              <a:rPr lang="ru-RU" dirty="0"/>
              <a:t>День летит и ночь летит</a:t>
            </a:r>
          </a:p>
          <a:p>
            <a:r>
              <a:rPr lang="ru-RU" dirty="0"/>
              <a:t>И на Землю вниз глядит.</a:t>
            </a:r>
          </a:p>
          <a:p>
            <a:r>
              <a:rPr lang="ru-RU" dirty="0"/>
              <a:t>«Очки» указательными и большими пальцами</a:t>
            </a:r>
          </a:p>
          <a:p>
            <a:r>
              <a:rPr lang="ru-RU" dirty="0"/>
              <a:t>Видит сверху он поля,</a:t>
            </a:r>
          </a:p>
          <a:p>
            <a:r>
              <a:rPr lang="ru-RU" dirty="0"/>
              <a:t>Горы, реки и моря.</a:t>
            </a:r>
          </a:p>
          <a:p>
            <a:r>
              <a:rPr lang="ru-RU" dirty="0"/>
              <a:t>Видит он весь шар земной,</a:t>
            </a:r>
          </a:p>
          <a:p>
            <a:r>
              <a:rPr lang="ru-RU" dirty="0"/>
              <a:t>Загибать пальцы, начиная с большого</a:t>
            </a:r>
          </a:p>
          <a:p>
            <a:r>
              <a:rPr lang="ru-RU" dirty="0"/>
              <a:t>Шар земной – наш дом родной.</a:t>
            </a:r>
          </a:p>
          <a:p>
            <a:r>
              <a:rPr lang="ru-RU" dirty="0"/>
              <a:t>Ладонями изобразить шар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06116"/>
            <a:ext cx="2880320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6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31840" y="1412776"/>
            <a:ext cx="5879976" cy="5256584"/>
          </a:xfrm>
        </p:spPr>
        <p:txBody>
          <a:bodyPr>
            <a:normAutofit fontScale="92500"/>
          </a:bodyPr>
          <a:lstStyle/>
          <a:p>
            <a:r>
              <a:rPr lang="ru-RU" dirty="0"/>
              <a:t>«Найди похожие слова»</a:t>
            </a:r>
          </a:p>
          <a:p>
            <a:r>
              <a:rPr lang="ru-RU" dirty="0"/>
              <a:t>Космос – космонавт, космический (корабль), космодром, космолет</a:t>
            </a:r>
          </a:p>
          <a:p>
            <a:r>
              <a:rPr lang="ru-RU" dirty="0"/>
              <a:t>Луна – лунный, луноход</a:t>
            </a:r>
          </a:p>
          <a:p>
            <a:r>
              <a:rPr lang="ru-RU" dirty="0"/>
              <a:t>«Звуки потерялись»</a:t>
            </a:r>
          </a:p>
          <a:p>
            <a:r>
              <a:rPr lang="ru-RU" dirty="0"/>
              <a:t>…путник, …</a:t>
            </a:r>
            <a:r>
              <a:rPr lang="ru-RU" dirty="0" err="1"/>
              <a:t>ланета</a:t>
            </a:r>
            <a:r>
              <a:rPr lang="ru-RU" dirty="0"/>
              <a:t>, …</a:t>
            </a:r>
            <a:r>
              <a:rPr lang="ru-RU" dirty="0" err="1"/>
              <a:t>везда</a:t>
            </a:r>
            <a:r>
              <a:rPr lang="ru-RU" dirty="0"/>
              <a:t>, ...</a:t>
            </a:r>
            <a:r>
              <a:rPr lang="ru-RU" dirty="0" err="1"/>
              <a:t>акета</a:t>
            </a:r>
            <a:r>
              <a:rPr lang="ru-RU" dirty="0"/>
              <a:t>, …</a:t>
            </a:r>
            <a:r>
              <a:rPr lang="ru-RU" dirty="0" err="1"/>
              <a:t>уна</a:t>
            </a:r>
            <a:r>
              <a:rPr lang="ru-RU" dirty="0"/>
              <a:t>, …осмос, …омета</a:t>
            </a:r>
          </a:p>
          <a:p>
            <a:r>
              <a:rPr lang="ru-RU" dirty="0"/>
              <a:t>«Передай сигнал» (делим слова на слоги)</a:t>
            </a:r>
          </a:p>
          <a:p>
            <a:r>
              <a:rPr lang="ru-RU" dirty="0" err="1"/>
              <a:t>Пла</a:t>
            </a:r>
            <a:r>
              <a:rPr lang="ru-RU" dirty="0"/>
              <a:t>-не-та, </a:t>
            </a:r>
            <a:r>
              <a:rPr lang="ru-RU" dirty="0" err="1"/>
              <a:t>ра</a:t>
            </a:r>
            <a:r>
              <a:rPr lang="ru-RU" dirty="0"/>
              <a:t>-</a:t>
            </a:r>
            <a:r>
              <a:rPr lang="ru-RU" dirty="0" err="1"/>
              <a:t>ке</a:t>
            </a:r>
            <a:r>
              <a:rPr lang="ru-RU" dirty="0"/>
              <a:t>-та, ко-</a:t>
            </a:r>
            <a:r>
              <a:rPr lang="ru-RU" dirty="0" err="1"/>
              <a:t>ме</a:t>
            </a:r>
            <a:r>
              <a:rPr lang="ru-RU" dirty="0"/>
              <a:t>-та, </a:t>
            </a:r>
            <a:r>
              <a:rPr lang="ru-RU" dirty="0" err="1"/>
              <a:t>спут</a:t>
            </a:r>
            <a:r>
              <a:rPr lang="ru-RU" dirty="0"/>
              <a:t>-ник, Лу-на, </a:t>
            </a:r>
            <a:r>
              <a:rPr lang="ru-RU" dirty="0" err="1"/>
              <a:t>Солн-це</a:t>
            </a:r>
            <a:r>
              <a:rPr lang="ru-RU" dirty="0"/>
              <a:t>, кос-</a:t>
            </a:r>
            <a:r>
              <a:rPr lang="ru-RU" dirty="0" err="1"/>
              <a:t>мос</a:t>
            </a:r>
            <a:r>
              <a:rPr lang="ru-RU" dirty="0"/>
              <a:t>, </a:t>
            </a:r>
            <a:r>
              <a:rPr lang="ru-RU" dirty="0" err="1"/>
              <a:t>лу</a:t>
            </a:r>
            <a:r>
              <a:rPr lang="ru-RU" dirty="0"/>
              <a:t>-но-ход</a:t>
            </a:r>
          </a:p>
          <a:p>
            <a:r>
              <a:rPr lang="ru-RU" dirty="0"/>
              <a:t>«Считалочка»</a:t>
            </a:r>
          </a:p>
          <a:p>
            <a:r>
              <a:rPr lang="ru-RU" dirty="0"/>
              <a:t>1 спутник, 2-3-4 спутника 5 спутников</a:t>
            </a:r>
          </a:p>
          <a:p>
            <a:r>
              <a:rPr lang="ru-RU" dirty="0"/>
              <a:t>1 звезда 2-3-4 звезды 5 звезд</a:t>
            </a:r>
          </a:p>
          <a:p>
            <a:r>
              <a:rPr lang="ru-RU" dirty="0"/>
              <a:t>1 космонавт 2-3-4 космонавта 5 космонавтов</a:t>
            </a:r>
          </a:p>
          <a:p>
            <a:r>
              <a:rPr lang="ru-RU" dirty="0"/>
              <a:t>«Телескоп»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3.Играем со словами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1412776"/>
            <a:ext cx="3285728" cy="2952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12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5856" y="1268760"/>
            <a:ext cx="5040560" cy="5328592"/>
          </a:xfrm>
        </p:spPr>
        <p:txBody>
          <a:bodyPr/>
          <a:lstStyle/>
          <a:p>
            <a:r>
              <a:rPr lang="ru-RU" dirty="0"/>
              <a:t> Для игры приготовить яркую,  небольшую картинку и лист бумаги по площади вчетверо больше картинки. В середине листа вырезать отверстие круглой формы. Ведущий прикрывает картинку этим листом и кладёт перед детьми. Рассматривать картинку  можно только через отверстие, постепенно передвигая верхний лист, но не поднимая его. Игроки рассказывают, что нарисовано на картинке. В заключение картинка открывается.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«Телескоп»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192016" cy="3366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988840"/>
            <a:ext cx="5688632" cy="460851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Что такое космос</a:t>
            </a:r>
          </a:p>
          <a:p>
            <a:r>
              <a:rPr lang="ru-RU" dirty="0"/>
              <a:t>Какие объекты можно найти в космическом пространстве</a:t>
            </a:r>
          </a:p>
          <a:p>
            <a:r>
              <a:rPr lang="ru-RU" dirty="0"/>
              <a:t>Что такое Солнечная система, как называются её планеты</a:t>
            </a:r>
          </a:p>
          <a:p>
            <a:r>
              <a:rPr lang="ru-RU" dirty="0"/>
              <a:t>Кто такие астрономы, что они изучают</a:t>
            </a:r>
          </a:p>
          <a:p>
            <a:r>
              <a:rPr lang="ru-RU" dirty="0"/>
              <a:t>Что такое телескоп и для чего он нужен</a:t>
            </a:r>
          </a:p>
          <a:p>
            <a:r>
              <a:rPr lang="ru-RU" dirty="0"/>
              <a:t>Кто такие космонавты</a:t>
            </a:r>
          </a:p>
          <a:p>
            <a:r>
              <a:rPr lang="ru-RU" dirty="0"/>
              <a:t>Как становятся космонавтами</a:t>
            </a:r>
          </a:p>
          <a:p>
            <a:r>
              <a:rPr lang="ru-RU" dirty="0"/>
              <a:t>Как люди попадают в космос, где они живут, находясь в космосе</a:t>
            </a:r>
          </a:p>
          <a:p>
            <a:r>
              <a:rPr lang="ru-RU" dirty="0"/>
              <a:t>Для чего космонавтам нужны скафандры</a:t>
            </a:r>
          </a:p>
          <a:p>
            <a:r>
              <a:rPr lang="ru-RU" dirty="0"/>
              <a:t>Какие животные первыми полетели в космос</a:t>
            </a:r>
          </a:p>
          <a:p>
            <a:r>
              <a:rPr lang="ru-RU" dirty="0"/>
              <a:t>Кто был первым космонавтом Земли</a:t>
            </a:r>
          </a:p>
          <a:p>
            <a:r>
              <a:rPr lang="ru-RU" dirty="0"/>
              <a:t>Когда празднуют День Космонавтики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44016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3.О чём можно рассказать детям?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37904"/>
            <a:ext cx="3311655" cy="36513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628800"/>
            <a:ext cx="4511824" cy="4881735"/>
          </a:xfrm>
        </p:spPr>
        <p:txBody>
          <a:bodyPr/>
          <a:lstStyle/>
          <a:p>
            <a:r>
              <a:rPr lang="ru-RU" dirty="0"/>
              <a:t>В.П. Бороздин «Первый в космосе» ; Л. Обухова «Вижу Землю»  ; Ю. Нагибин «Рассказы о </a:t>
            </a:r>
            <a:r>
              <a:rPr lang="ru-RU" dirty="0" err="1"/>
              <a:t>Ю.Гагарине</a:t>
            </a:r>
            <a:r>
              <a:rPr lang="ru-RU" dirty="0"/>
              <a:t>» ; </a:t>
            </a:r>
            <a:r>
              <a:rPr lang="ru-RU" dirty="0" err="1"/>
              <a:t>Е.П.Левитан</a:t>
            </a:r>
            <a:r>
              <a:rPr lang="ru-RU" dirty="0"/>
              <a:t> «Твоя Вселенная» ; Ю. </a:t>
            </a:r>
            <a:r>
              <a:rPr lang="ru-RU" dirty="0" err="1"/>
              <a:t>Дорожин</a:t>
            </a:r>
            <a:r>
              <a:rPr lang="ru-RU" dirty="0"/>
              <a:t> «Малышам о звездах и планетах»</a:t>
            </a:r>
          </a:p>
          <a:p>
            <a:r>
              <a:rPr lang="ru-RU" dirty="0" err="1"/>
              <a:t>К.А.Порцевский</a:t>
            </a:r>
            <a:r>
              <a:rPr lang="ru-RU" dirty="0"/>
              <a:t> «Моя первая книга о Космосе»</a:t>
            </a:r>
          </a:p>
          <a:p>
            <a:r>
              <a:rPr lang="ru-RU" dirty="0" err="1"/>
              <a:t>Г.Черненко</a:t>
            </a:r>
            <a:r>
              <a:rPr lang="ru-RU" dirty="0"/>
              <a:t> «Как человек в космос полетел?»</a:t>
            </a:r>
          </a:p>
          <a:p>
            <a:r>
              <a:rPr lang="ru-RU" dirty="0"/>
              <a:t>Расскажите детям о Космосе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7543800" cy="914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4.Что прочитать детям?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032448" cy="43924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61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6096000" cy="4968552"/>
          </a:xfrm>
        </p:spPr>
        <p:txBody>
          <a:bodyPr>
            <a:normAutofit/>
          </a:bodyPr>
          <a:lstStyle/>
          <a:p>
            <a:r>
              <a:rPr lang="ru-RU" dirty="0"/>
              <a:t>Звезды и планеты</a:t>
            </a:r>
          </a:p>
          <a:p>
            <a:r>
              <a:rPr lang="ru-RU" dirty="0"/>
              <a:t>     Сделайте с детьми модель Солнечной системы – слепите, нарисуйте, наклейте аппликацию.</a:t>
            </a:r>
          </a:p>
          <a:p>
            <a:r>
              <a:rPr lang="ru-RU" dirty="0"/>
              <a:t>     Это поможет им быстрее понять и легче усвоить материал.</a:t>
            </a:r>
          </a:p>
          <a:p>
            <a:r>
              <a:rPr lang="ru-RU" dirty="0"/>
              <a:t>Космическая ракета</a:t>
            </a:r>
          </a:p>
          <a:p>
            <a:r>
              <a:rPr lang="ru-RU" dirty="0"/>
              <a:t>     Смастерите всей семьей ракеты по нашей схеме и устройте соревнования «Чья ракета улетит дальше». Для работы понадобится лист тонкой бумаги А4. Не забудьте детали соединять клеем. Готовую ракету (5) установите на устройство для запуска (7). Хорошенько дунем – ракета летит в космос!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151216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5.Мастерим и изобретаем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952328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4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</TotalTime>
  <Words>714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Рекомендации для родителей «Расскажите детям о космосе» </vt:lpstr>
      <vt:lpstr>Презентация PowerPoint</vt:lpstr>
      <vt:lpstr>1.Учим и запоминаем</vt:lpstr>
      <vt:lpstr>     2. Упражнение для пальцев</vt:lpstr>
      <vt:lpstr>3.Играем со словами</vt:lpstr>
      <vt:lpstr>«Телескоп»</vt:lpstr>
      <vt:lpstr>3.О чём можно рассказать детям?</vt:lpstr>
      <vt:lpstr>4.Что прочитать детям?</vt:lpstr>
      <vt:lpstr>5.Мастерим и изобретаем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для родителей «Расскажите детям о космосе»</dc:title>
  <dc:creator>User</dc:creator>
  <cp:lastModifiedBy>User</cp:lastModifiedBy>
  <cp:revision>4</cp:revision>
  <dcterms:created xsi:type="dcterms:W3CDTF">2015-04-02T16:47:10Z</dcterms:created>
  <dcterms:modified xsi:type="dcterms:W3CDTF">2015-04-02T17:24:26Z</dcterms:modified>
</cp:coreProperties>
</file>